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1" r:id="rId5"/>
    <p:sldId id="260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F433-1CAE-477E-8C32-8B79F3033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300" y="304800"/>
            <a:ext cx="8455025" cy="979488"/>
          </a:xfrm>
        </p:spPr>
        <p:txBody>
          <a:bodyPr wrap="square" anchor="b">
            <a:normAutofit/>
          </a:bodyPr>
          <a:lstStyle>
            <a:lvl1pPr algn="ctr">
              <a:defRPr sz="6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362E7-E657-4773-B0DE-8B661C3FD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5413" y="1276350"/>
            <a:ext cx="6400800" cy="585788"/>
          </a:xfrm>
        </p:spPr>
        <p:txBody>
          <a:bodyPr wrap="square">
            <a:normAutofit/>
          </a:bodyPr>
          <a:lstStyle>
            <a:lvl1pPr marL="0" indent="0" algn="ctr">
              <a:buNone/>
              <a:defRPr sz="3200">
                <a:solidFill>
                  <a:srgbClr val="66CC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3F58B-1BB1-47AE-907D-015CB0E6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74715-7AF3-46D4-872A-44C1366FC40F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2608C-8BC9-475A-B4E3-59D77FB2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D608A-7B5D-4178-BB43-1CB2E2D5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9FB-8878-4EB6-A247-99D15B53F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074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23344-9AB0-4610-B81D-30CA5469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6BF0F-6098-4BD5-B472-7ED76233D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05B0D-6FF3-49AB-B363-5E22C8BF5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74715-7AF3-46D4-872A-44C1366FC40F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BF87-0CE2-4CB0-BA36-2E6B56B8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5526C-E9AE-4F6A-8DC1-C048D090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9FB-8878-4EB6-A247-99D15B53F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936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25E2C9-501A-4B4D-92FB-1FDAB9FF2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8683D-983A-443D-8768-C42A6CDEB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AB092-9ED9-4D2C-A219-76771BC0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74715-7AF3-46D4-872A-44C1366FC40F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A88D6-9D15-43C3-BAFF-DCC38777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333F9-8F57-4551-BF8F-9707D7ED9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9FB-8878-4EB6-A247-99D15B53F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23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D1A0-31A3-4EA7-8D84-828F8419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5760A-FC17-437C-9A43-2BE933CC6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3CD50-0C67-4CA6-A288-14DD6526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74715-7AF3-46D4-872A-44C1366FC40F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9B2CE-FBA9-4F05-A590-D14307A7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8FE9-108E-4FD8-9E19-E80BDC21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9FB-8878-4EB6-A247-99D15B53F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517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A9B1-A214-4D72-9629-CF61CC9E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09739"/>
            <a:ext cx="82296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02552-F2B8-401D-AF33-F60C94D6A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4589464"/>
            <a:ext cx="8229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D65D7-E5C9-4A2E-901B-D1B8F936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74715-7AF3-46D4-872A-44C1366FC40F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573BE-5E4D-48CB-9F50-6AD9EBC2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5BD73-F1E6-4A61-9094-5B079F86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9FB-8878-4EB6-A247-99D15B53F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346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7A356-6F8C-480A-A714-90AC3674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4CE66-C769-4392-9D37-0C8888B2C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825625"/>
            <a:ext cx="41021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6F996-2645-48F9-83AB-D75E4A585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84700" y="1825625"/>
            <a:ext cx="41021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2800F-7DB9-4F38-A156-AF2AC47C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74715-7AF3-46D4-872A-44C1366FC40F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71F5-3D72-460D-81E8-747A5943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5438A-108C-4C6B-86A4-A441DDF1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9FB-8878-4EB6-A247-99D15B53F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123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D0C6-B890-4CC8-845D-3124EF06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0636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4F85E-5E67-4BAC-9F99-0794F4791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22425"/>
            <a:ext cx="41021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1950D-9FC6-45C6-B303-7E2DA51CF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270125"/>
            <a:ext cx="4102100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9DF54-A3E5-4D1A-B02F-79CC327A6B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84699" y="1622425"/>
            <a:ext cx="41021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09FD7-61A0-498E-A849-8FE26DC42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84699" y="2270125"/>
            <a:ext cx="4102100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7A27EF-BF96-4C40-9DB3-74857873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74715-7AF3-46D4-872A-44C1366FC40F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5B1C2-253A-4E54-B4F6-3964B576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685552-8B28-42ED-98B8-C088EDE8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9FB-8878-4EB6-A247-99D15B53F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879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756D-E7A3-4F10-813F-3D1927E9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3A0DD-49A9-4590-8AC8-4A0AEF0F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74715-7AF3-46D4-872A-44C1366FC40F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D0FD0-7125-4F74-9EB4-C0DDBFB6D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06834E-D582-453B-BC55-A9657026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9FB-8878-4EB6-A247-99D15B53F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080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4A91E-9A3E-44AD-8322-CB3578AB2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74715-7AF3-46D4-872A-44C1366FC40F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8BABB-901B-4853-A951-24232876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91467-89AA-47CC-9921-435743B6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9FB-8878-4EB6-A247-99D15B53F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805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BCBE3-7499-4604-BB77-94DCF77A6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404814"/>
            <a:ext cx="8229600" cy="1063625"/>
          </a:xfrm>
        </p:spPr>
        <p:txBody>
          <a:bodyPr anchor="ctr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83CAB-10F0-4B5A-917C-6D2F84155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1778" y="1851025"/>
            <a:ext cx="4629150" cy="43513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E4C22-0A97-4D5A-B697-9E9DDE3C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1851025"/>
            <a:ext cx="2949178" cy="4351338"/>
          </a:xfrm>
        </p:spPr>
        <p:txBody>
          <a:bodyPr tIns="8640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9B5C8-BC4A-4122-B8D1-324E2D187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74715-7AF3-46D4-872A-44C1366FC40F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D4018-2C8E-4E13-815A-04988366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FD6A3-5ADC-4047-9EB4-8CF5AF4B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9FB-8878-4EB6-A247-99D15B53F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461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4D4E-0112-4388-9E28-74BBDBB5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404814"/>
            <a:ext cx="8229600" cy="1063625"/>
          </a:xfrm>
        </p:spPr>
        <p:txBody>
          <a:bodyPr anchor="ctr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090C37-339F-49EE-9872-381D65F67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950508" y="1825625"/>
            <a:ext cx="5242984" cy="3932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B574E-7496-4B63-8D17-D81C7E064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97000" y="5783263"/>
            <a:ext cx="6350000" cy="424732"/>
          </a:xfrm>
        </p:spPr>
        <p:txBody>
          <a:bodyPr>
            <a:sp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89EFE-5D3D-45B1-91D2-32B90AD7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74715-7AF3-46D4-872A-44C1366FC40F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75EBD-6E2C-4733-87AD-3A1B3B1C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665FE-E926-431C-B6D7-8F659941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9FB-8878-4EB6-A247-99D15B53F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383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831AC-D821-4D45-86AE-9DF70C74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0636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F8B2-EC91-421F-9512-17A08B2B9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825625"/>
            <a:ext cx="8229600" cy="4351338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93589-AF80-4982-BC15-2AD0A18D7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E874715-7AF3-46D4-872A-44C1366FC40F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DA16D-7C57-4B41-BBF9-07B74CD68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3823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4B4F6-58AD-4E4A-8C29-997EBD568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571EC9FB-8878-4EB6-A247-99D15B53F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736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99CC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8C8BF-43E7-435F-A4B3-2DD6CE31EB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4487" y="514350"/>
            <a:ext cx="8455025" cy="1522413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How We Can Have A Spiritual Revival Today</a:t>
            </a:r>
            <a:endParaRPr lang="en-US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1D401E-25B5-4D7E-9EF5-E65871194F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8763" y="2124075"/>
            <a:ext cx="6400800" cy="585788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Psalm 85:4-6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029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GOD'S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The great love of God for man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3:16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 gave His Son, Jesus Christ, as </a:t>
            </a:r>
            <a:r>
              <a:rPr lang="en-US" sz="2700" b="1"/>
              <a:t>the Savior</a:t>
            </a:r>
            <a:r>
              <a:rPr lang="en-US" sz="2700"/>
              <a:t> </a:t>
            </a:r>
            <a:r>
              <a:rPr lang="en-US" sz="2700" dirty="0"/>
              <a:t>(</a:t>
            </a:r>
            <a:r>
              <a:rPr lang="en-US" sz="2700" u="sng" dirty="0"/>
              <a:t>Lk 19:10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Sent the Holy Spirit as a guide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16:13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Gave the Gospel as "the power" unto salvation</a:t>
            </a:r>
            <a:r>
              <a:rPr lang="en-US" sz="2700" dirty="0"/>
              <a:t> (</a:t>
            </a:r>
            <a:r>
              <a:rPr lang="en-US" sz="2700" u="sng" dirty="0"/>
              <a:t>Rom 1:16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Provided atonement by the blood of Christ</a:t>
            </a:r>
            <a:r>
              <a:rPr lang="en-US" sz="2700" dirty="0"/>
              <a:t> (</a:t>
            </a:r>
            <a:r>
              <a:rPr lang="en-US" sz="2700" u="sng" dirty="0"/>
              <a:t>Rom 5:9</a:t>
            </a:r>
            <a:r>
              <a:rPr lang="en-US" sz="27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MAN'S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Hear the Gospel</a:t>
            </a:r>
            <a:r>
              <a:rPr lang="en-US" sz="2700" dirty="0"/>
              <a:t> (</a:t>
            </a:r>
            <a:r>
              <a:rPr lang="en-US" sz="2700" u="sng" dirty="0"/>
              <a:t>Rom 10:17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8:32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Believe the Gospel</a:t>
            </a:r>
            <a:r>
              <a:rPr lang="en-US" sz="2700" dirty="0"/>
              <a:t> (</a:t>
            </a:r>
            <a:r>
              <a:rPr lang="en-US" sz="2700" u="sng" dirty="0" err="1"/>
              <a:t>Heb</a:t>
            </a:r>
            <a:r>
              <a:rPr lang="en-US" sz="2700" u="sng" dirty="0"/>
              <a:t> 11:6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20:31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Repent of past sins</a:t>
            </a:r>
            <a:r>
              <a:rPr lang="en-US" sz="2700" dirty="0"/>
              <a:t> (</a:t>
            </a:r>
            <a:r>
              <a:rPr lang="en-US" sz="2700" u="sng" dirty="0"/>
              <a:t>Lk 13:3</a:t>
            </a:r>
            <a:r>
              <a:rPr lang="en-US" sz="2700" dirty="0"/>
              <a:t>, </a:t>
            </a:r>
            <a:r>
              <a:rPr lang="en-US" sz="2700" u="sng" dirty="0"/>
              <a:t>Acts 17:30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Confess faith in Jesus Christ</a:t>
            </a:r>
            <a:r>
              <a:rPr lang="en-US" sz="2700" dirty="0"/>
              <a:t> (</a:t>
            </a:r>
            <a:r>
              <a:rPr lang="en-US" sz="2700" u="sng" dirty="0"/>
              <a:t>Rom 10:10</a:t>
            </a:r>
            <a:r>
              <a:rPr lang="en-US" sz="2700" dirty="0"/>
              <a:t>, </a:t>
            </a:r>
            <a:r>
              <a:rPr lang="en-US" sz="2700" u="sng" dirty="0"/>
              <a:t>Matt 10:32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 Baptized</a:t>
            </a:r>
            <a:r>
              <a:rPr lang="en-US" sz="2700" dirty="0"/>
              <a:t> (</a:t>
            </a:r>
            <a:r>
              <a:rPr lang="en-US" sz="2700" u="sng" dirty="0"/>
              <a:t>Gal 3:27</a:t>
            </a:r>
            <a:r>
              <a:rPr lang="en-US" sz="2700" dirty="0"/>
              <a:t>, </a:t>
            </a:r>
            <a:r>
              <a:rPr lang="en-US" sz="2700" u="sng" dirty="0"/>
              <a:t>Mk 16:16</a:t>
            </a:r>
            <a:r>
              <a:rPr lang="en-US" sz="2700" dirty="0"/>
              <a:t>, </a:t>
            </a:r>
            <a:r>
              <a:rPr lang="en-US" sz="2700" u="sng" dirty="0"/>
              <a:t>Acts 2:38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Be faithful unto death</a:t>
            </a:r>
            <a:r>
              <a:rPr lang="en-US" sz="2700" dirty="0"/>
              <a:t> (Rev 2:10)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7387" y="5946130"/>
            <a:ext cx="7743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2024044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25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4E8FD-79B3-452D-8D10-B1AB9362E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2925"/>
            <a:ext cx="8229600" cy="11811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 Must Revive A Recognition Of God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C13E8-AFA0-4502-8C12-9748C062E5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 must recognize that God is the Creator - Gen. 1:1; Jn 1:3-4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 must fear Him - Eccl. 12:13-14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 must put His will first in our lives - Matt. 6:33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W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 must understand that He is the source of everything that is good - Jas. 1:17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213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4E8FD-79B3-452D-8D10-B1AB9362E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2925"/>
            <a:ext cx="8229600" cy="11811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 Must Revive A Trust In God’s Word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C13E8-AFA0-4502-8C12-9748C062E5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3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God has always called people to His law - Isa. 8:20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3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Today, He speaks through His Son, so we must listen to Jesus - Matt. 17:5</a:t>
            </a:r>
            <a:endParaRPr lang="en-US" sz="4300" dirty="0"/>
          </a:p>
        </p:txBody>
      </p:sp>
    </p:spTree>
    <p:extLst>
      <p:ext uri="{BB962C8B-B14F-4D97-AF65-F5344CB8AC3E}">
        <p14:creationId xmlns:p14="http://schemas.microsoft.com/office/powerpoint/2010/main" val="569802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4E8FD-79B3-452D-8D10-B1AB9362E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2925"/>
            <a:ext cx="8229600" cy="11811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 Must Revive A Trust In God’s Word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C13E8-AFA0-4502-8C12-9748C062E5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600" dirty="0">
                <a:latin typeface="Times New Roman" panose="02020603050405020304" pitchFamily="18" charset="0"/>
                <a:ea typeface="Calibri" panose="020F0502020204030204" pitchFamily="34" charset="0"/>
              </a:rPr>
              <a:t>And w</a:t>
            </a:r>
            <a:r>
              <a:rPr lang="en-US" sz="4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 must remember His word always remains the same &amp; will never change - Matt. 24:35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But no revival is possible if His word is rejected - Jn. 12:48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Thus, we must look to God’s word for any hope of revival - 2 Tim. 3:16-17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146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4E8FD-79B3-452D-8D10-B1AB9362E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2925"/>
            <a:ext cx="8229600" cy="11811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 Must Revive Religious Convictions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C13E8-AFA0-4502-8C12-9748C062E5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 must be set for the defense of the gospel - Phil. 1:17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 must be ready to give an answer of our hope - 1 Pet. 3:15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 must contend for the faith - Jude v. 3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793201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4E8FD-79B3-452D-8D10-B1AB9362E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2925"/>
            <a:ext cx="8229600" cy="11811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 Must Revive Concern For The Erring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C13E8-AFA0-4502-8C12-9748C062E5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It is an unfortunate fact that members of the Lord’s church can fall away - 1 Cor. 10:12; Gal. 5:4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What is the responsibility of the faithful towards those who are erring? - Gal. 6:1</a:t>
            </a:r>
            <a:endParaRPr lang="en-US" sz="43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931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4E8FD-79B3-452D-8D10-B1AB9362E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2925"/>
            <a:ext cx="8229600" cy="11811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 Must Revive Concern For The Erring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C13E8-AFA0-4502-8C12-9748C062E5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Thus, we must be concerned about those who have erred from the faith - Jas. 5:19-20</a:t>
            </a:r>
            <a:endParaRPr lang="en-US" sz="43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85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4E8FD-79B3-452D-8D10-B1AB9362E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2925"/>
            <a:ext cx="8229600" cy="11811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 Must Revive Efforts To Save The Lost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C13E8-AFA0-4502-8C12-9748C062E5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That’s why Jesus came to begin with - Matt. 9:12-13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 that’s what He desires His followers do - Matt. 28:18-20; Mk. 16:15-16</a:t>
            </a:r>
          </a:p>
        </p:txBody>
      </p:sp>
    </p:spTree>
    <p:extLst>
      <p:ext uri="{BB962C8B-B14F-4D97-AF65-F5344CB8AC3E}">
        <p14:creationId xmlns:p14="http://schemas.microsoft.com/office/powerpoint/2010/main" val="301447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4E8FD-79B3-452D-8D10-B1AB9362E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2925"/>
            <a:ext cx="8229600" cy="11811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 Must Revive Efforts To Save The Lost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C13E8-AFA0-4502-8C12-9748C062E5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That’s exactly what the disciples did in the first century - Acts 5:41-42, 8:4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 we need to follow their example - 2 Tim. 2:2</a:t>
            </a:r>
          </a:p>
        </p:txBody>
      </p:sp>
    </p:spTree>
    <p:extLst>
      <p:ext uri="{BB962C8B-B14F-4D97-AF65-F5344CB8AC3E}">
        <p14:creationId xmlns:p14="http://schemas.microsoft.com/office/powerpoint/2010/main" val="861997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ibleLight_co_16_PowerPlugs_Template_tnyx.v18.01.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ibleLight_co_16_PowerPlugs_Template_tnyx.v17.11.s.potx" id="{2F4911F4-8718-4DA3-91F0-D25612F90FF8}" vid="{D56EB8D0-86DD-48A7-A5C4-CD65B6EDF1C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BibleLight_co_16_PowerPlugs_Template_tnyx.v18.01.s</Template>
  <TotalTime>36</TotalTime>
  <Words>498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BibleLight_co_16_PowerPlugs_Template_tnyx.v18.01.s</vt:lpstr>
      <vt:lpstr>How We Can Have A Spiritual Revival Today</vt:lpstr>
      <vt:lpstr>We Must Revive A Recognition Of God</vt:lpstr>
      <vt:lpstr>We Must Revive A Trust In God’s Word</vt:lpstr>
      <vt:lpstr>We Must Revive A Trust In God’s Word</vt:lpstr>
      <vt:lpstr>We Must Revive Religious Convictions</vt:lpstr>
      <vt:lpstr>We Must Revive Concern For The Erring</vt:lpstr>
      <vt:lpstr>We Must Revive Concern For The Erring</vt:lpstr>
      <vt:lpstr>We Must Revive Efforts To Save The Lost</vt:lpstr>
      <vt:lpstr>We Must Revive Efforts To Save The Lost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We Can Have A Spiritual Revival Today</dc:title>
  <dc:creator>Jack Critchfield</dc:creator>
  <cp:lastModifiedBy>Jack Critchfield</cp:lastModifiedBy>
  <cp:revision>5</cp:revision>
  <dcterms:created xsi:type="dcterms:W3CDTF">2020-10-16T23:24:26Z</dcterms:created>
  <dcterms:modified xsi:type="dcterms:W3CDTF">2020-10-17T00:01:22Z</dcterms:modified>
</cp:coreProperties>
</file>